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</p:sldMasterIdLst>
  <p:sldIdLst>
    <p:sldId id="256" r:id="rId3"/>
    <p:sldId id="257" r:id="rId4"/>
    <p:sldId id="259" r:id="rId5"/>
    <p:sldId id="261" r:id="rId6"/>
    <p:sldId id="272" r:id="rId7"/>
    <p:sldId id="270" r:id="rId8"/>
    <p:sldId id="271" r:id="rId9"/>
    <p:sldId id="273" r:id="rId10"/>
    <p:sldId id="2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FF3300"/>
    <a:srgbClr val="000000"/>
    <a:srgbClr val="914709"/>
    <a:srgbClr val="7E3000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50" d="100"/>
          <a:sy n="50" d="100"/>
        </p:scale>
        <p:origin x="-1470" y="-6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F14603C-723C-4065-BE10-256E1F81D0A7}" type="datetimeFigureOut">
              <a:rPr lang="en-GB" smtClean="0"/>
              <a:t>26/05/2014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F36D-E791-4A73-BC96-32460B8BB390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908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03C-723C-4065-BE10-256E1F81D0A7}" type="datetimeFigureOut">
              <a:rPr lang="en-GB" smtClean="0"/>
              <a:t>26/05/2014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F36D-E791-4A73-BC96-32460B8BB3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606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03C-723C-4065-BE10-256E1F81D0A7}" type="datetimeFigureOut">
              <a:rPr lang="en-GB" smtClean="0"/>
              <a:t>26/05/2014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F36D-E791-4A73-BC96-32460B8BB390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147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03C-723C-4065-BE10-256E1F81D0A7}" type="datetimeFigureOut">
              <a:rPr lang="en-GB" smtClean="0"/>
              <a:t>26/05/2014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F36D-E791-4A73-BC96-32460B8BB3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819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03C-723C-4065-BE10-256E1F81D0A7}" type="datetimeFigureOut">
              <a:rPr lang="en-GB" smtClean="0"/>
              <a:t>26/05/2014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F36D-E791-4A73-BC96-32460B8BB3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134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03C-723C-4065-BE10-256E1F81D0A7}" type="datetimeFigureOut">
              <a:rPr lang="en-GB" smtClean="0"/>
              <a:t>26/05/2014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F36D-E791-4A73-BC96-32460B8BB3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808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03C-723C-4065-BE10-256E1F81D0A7}" type="datetimeFigureOut">
              <a:rPr lang="en-GB" smtClean="0"/>
              <a:t>26/05/2014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F36D-E791-4A73-BC96-32460B8BB3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705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03C-723C-4065-BE10-256E1F81D0A7}" type="datetimeFigureOut">
              <a:rPr lang="en-GB" smtClean="0"/>
              <a:t>26/05/2014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F36D-E791-4A73-BC96-32460B8BB3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7919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03C-723C-4065-BE10-256E1F81D0A7}" type="datetimeFigureOut">
              <a:rPr lang="en-GB" smtClean="0"/>
              <a:t>26/05/2014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F36D-E791-4A73-BC96-32460B8BB3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9107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03C-723C-4065-BE10-256E1F81D0A7}" type="datetimeFigureOut">
              <a:rPr lang="en-GB" smtClean="0"/>
              <a:t>26/05/2014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F36D-E791-4A73-BC96-32460B8BB3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8800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03C-723C-4065-BE10-256E1F81D0A7}" type="datetimeFigureOut">
              <a:rPr lang="en-GB" smtClean="0"/>
              <a:t>26/05/2014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F36D-E791-4A73-BC96-32460B8BB3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087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03C-723C-4065-BE10-256E1F81D0A7}" type="datetimeFigureOut">
              <a:rPr lang="en-GB" smtClean="0"/>
              <a:t>26/05/2014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F36D-E791-4A73-BC96-32460B8BB3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3099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03C-723C-4065-BE10-256E1F81D0A7}" type="datetimeFigureOut">
              <a:rPr lang="en-GB" smtClean="0"/>
              <a:t>26/05/2014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F36D-E791-4A73-BC96-32460B8BB3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015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03C-723C-4065-BE10-256E1F81D0A7}" type="datetimeFigureOut">
              <a:rPr lang="en-GB" smtClean="0"/>
              <a:t>26/05/2014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F36D-E791-4A73-BC96-32460B8BB3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7148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03C-723C-4065-BE10-256E1F81D0A7}" type="datetimeFigureOut">
              <a:rPr lang="en-GB" smtClean="0"/>
              <a:t>26/05/2014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F36D-E791-4A73-BC96-32460B8BB3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42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03C-723C-4065-BE10-256E1F81D0A7}" type="datetimeFigureOut">
              <a:rPr lang="en-GB" smtClean="0"/>
              <a:t>26/05/2014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F36D-E791-4A73-BC96-32460B8BB390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157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03C-723C-4065-BE10-256E1F81D0A7}" type="datetimeFigureOut">
              <a:rPr lang="en-GB" smtClean="0"/>
              <a:t>26/05/2014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F36D-E791-4A73-BC96-32460B8BB3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028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03C-723C-4065-BE10-256E1F81D0A7}" type="datetimeFigureOut">
              <a:rPr lang="en-GB" smtClean="0"/>
              <a:t>26/05/2014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F36D-E791-4A73-BC96-32460B8BB3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392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03C-723C-4065-BE10-256E1F81D0A7}" type="datetimeFigureOut">
              <a:rPr lang="en-GB" smtClean="0"/>
              <a:t>26/05/2014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F36D-E791-4A73-BC96-32460B8BB3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229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03C-723C-4065-BE10-256E1F81D0A7}" type="datetimeFigureOut">
              <a:rPr lang="en-GB" smtClean="0"/>
              <a:t>26/05/2014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F36D-E791-4A73-BC96-32460B8BB3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22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03C-723C-4065-BE10-256E1F81D0A7}" type="datetimeFigureOut">
              <a:rPr lang="en-GB" smtClean="0"/>
              <a:t>26/05/2014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F36D-E791-4A73-BC96-32460B8BB3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635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4603C-723C-4065-BE10-256E1F81D0A7}" type="datetimeFigureOut">
              <a:rPr lang="en-GB" smtClean="0"/>
              <a:t>26/05/2014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F36D-E791-4A73-BC96-32460B8BB390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627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F14603C-723C-4065-BE10-256E1F81D0A7}" type="datetimeFigureOut">
              <a:rPr lang="en-GB" smtClean="0"/>
              <a:t>26/05/2014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FB5F36D-E791-4A73-BC96-32460B8BB390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499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4603C-723C-4065-BE10-256E1F81D0A7}" type="datetimeFigureOut">
              <a:rPr lang="en-GB" smtClean="0"/>
              <a:t>26/05/2014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5F36D-E791-4A73-BC96-32460B8BB3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00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sailwhisper.com/logs/images_20060604_1/Larger/AucklandFromMtVictori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3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3950" y="1043030"/>
            <a:ext cx="7079859" cy="898312"/>
          </a:xfrm>
        </p:spPr>
        <p:txBody>
          <a:bodyPr>
            <a:noAutofit/>
          </a:bodyPr>
          <a:lstStyle/>
          <a:p>
            <a:r>
              <a:rPr lang="en-GB" sz="28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 Insider’s Guide to the City of Sails</a:t>
            </a:r>
            <a:endParaRPr lang="en-GB" sz="28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46490" y="119700"/>
            <a:ext cx="383149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7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ndroid" pitchFamily="2" charset="0"/>
                <a:cs typeface="Andalus" panose="02020603050405020304" pitchFamily="18" charset="-78"/>
              </a:rPr>
              <a:t>T </a:t>
            </a:r>
            <a:r>
              <a:rPr lang="en-GB" sz="7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-</a:t>
            </a:r>
            <a:r>
              <a:rPr lang="en-GB" sz="7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ndroid" pitchFamily="2" charset="0"/>
                <a:cs typeface="Andalus" panose="02020603050405020304" pitchFamily="18" charset="-78"/>
              </a:rPr>
              <a:t> AKL</a:t>
            </a:r>
            <a:endParaRPr lang="en-US" sz="72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ndroid" pitchFamily="2" charset="0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7473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645" y="3944581"/>
            <a:ext cx="8033896" cy="8978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5000" cap="all" spc="100" dirty="0">
                <a:latin typeface="Freestyle Script" panose="030804020302050B0404" pitchFamily="66" charset="0"/>
                <a:ea typeface="+mj-ea"/>
                <a:cs typeface="+mj-cs"/>
              </a:rPr>
              <a:t>	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63650" y="2286000"/>
            <a:ext cx="11239459" cy="1423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>
              <a:solidFill>
                <a:schemeClr val="tx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650" y="2705169"/>
            <a:ext cx="5326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Found yourself in a new place?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800350" y="4391680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Been bored and can’t think of anything to do?</a:t>
            </a:r>
            <a:endParaRPr lang="en-US" sz="28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Have you ever…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26271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80948"/>
          </a:xfrm>
        </p:spPr>
        <p:txBody>
          <a:bodyPr>
            <a:noAutofit/>
          </a:bodyPr>
          <a:lstStyle/>
          <a:p>
            <a:pPr algn="ctr"/>
            <a:r>
              <a:rPr lang="en-NZ" sz="9000" dirty="0" smtClean="0"/>
              <a:t>[Logo comes here]</a:t>
            </a:r>
            <a:endParaRPr lang="en-GB" sz="9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7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383" t="9323" r="1715" b="10591"/>
          <a:stretch/>
        </p:blipFill>
        <p:spPr>
          <a:xfrm>
            <a:off x="14514" y="0"/>
            <a:ext cx="12177486" cy="6865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973" y="3189401"/>
            <a:ext cx="1490422" cy="13795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862" y="1690688"/>
            <a:ext cx="1144302" cy="11530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82" y="75636"/>
            <a:ext cx="1128547" cy="9233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6285" y="3308555"/>
            <a:ext cx="1343467" cy="10318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3083" y="5631997"/>
            <a:ext cx="1263227" cy="10899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9459" y="1960562"/>
            <a:ext cx="847028" cy="10003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8212" y="1197344"/>
            <a:ext cx="1136728" cy="10698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2689" y="537314"/>
            <a:ext cx="1359456" cy="999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4399" y="1889806"/>
            <a:ext cx="1331596" cy="965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5075" y="5189835"/>
            <a:ext cx="1542823" cy="12328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500" y="4775200"/>
            <a:ext cx="1630982" cy="14017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5208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Features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6700" y="2362200"/>
            <a:ext cx="8705850" cy="3763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Direct Upload with </a:t>
            </a:r>
            <a:r>
              <a:rPr lang="en-US" dirty="0" err="1" smtClean="0"/>
              <a:t>Geolocation</a:t>
            </a:r>
            <a:endParaRPr lang="en-US" dirty="0" smtClean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dirty="0" smtClean="0"/>
              <a:t>Love</a:t>
            </a:r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dirty="0" smtClean="0"/>
              <a:t>Directions</a:t>
            </a:r>
            <a:endParaRPr lang="en-US" dirty="0"/>
          </a:p>
        </p:txBody>
      </p:sp>
      <p:sp>
        <p:nvSpPr>
          <p:cNvPr id="4" name="AutoShape 2" descr="http://www.clker.com/cliparts/b/7/6/5/1308001441853739087google%20maps%20pin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://www.clker.com/cliparts/b/7/6/5/1308001441853739087google%20maps%20pin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://www.clker.com/cliparts/b/7/6/5/1308001441853739087google%20maps%20pin.sv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ttp://www.clker.com/cliparts/b/7/6/5/1308001441853739087google%20maps%20pin.sv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http://static.vecteezy.com/system/resources/previews/000/014/975/original/google-marker-preview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928605" y="2180564"/>
            <a:ext cx="529734" cy="92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Jonathon\Pictures\upboa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572" y="3562041"/>
            <a:ext cx="611801" cy="61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https://cdn1.iconfinder.com/data/icons/Android-R2-png/512/Maps-Android-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262" y="4731371"/>
            <a:ext cx="836726" cy="83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38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Why?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0" y="1562101"/>
            <a:ext cx="9582150" cy="456406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Give people something to do!</a:t>
            </a:r>
          </a:p>
          <a:p>
            <a:endParaRPr lang="en-US" sz="4000" dirty="0" smtClean="0"/>
          </a:p>
          <a:p>
            <a:r>
              <a:rPr lang="en-US" sz="4000" dirty="0" smtClean="0"/>
              <a:t>Create explorers</a:t>
            </a:r>
          </a:p>
          <a:p>
            <a:endParaRPr lang="en-US" sz="4000" dirty="0" smtClean="0"/>
          </a:p>
          <a:p>
            <a:r>
              <a:rPr lang="en-US" sz="4000" dirty="0" smtClean="0"/>
              <a:t>Give people a reason to use public transport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2440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sz="6000" b="1" dirty="0"/>
              <a:t>Design Ideals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2150" y="2332037"/>
            <a:ext cx="3581400" cy="452596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Speed</a:t>
            </a:r>
            <a:endParaRPr lang="en-US" sz="4400" dirty="0" smtClean="0"/>
          </a:p>
          <a:p>
            <a:r>
              <a:rPr lang="en-US" sz="4400" dirty="0" smtClean="0"/>
              <a:t>Simplicity</a:t>
            </a:r>
          </a:p>
          <a:p>
            <a:r>
              <a:rPr lang="en-US" sz="4400" dirty="0" smtClean="0"/>
              <a:t>Trust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07786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The next big thing…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19300"/>
            <a:ext cx="10972800" cy="410686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Event Alerting</a:t>
            </a:r>
          </a:p>
          <a:p>
            <a:r>
              <a:rPr lang="en-US" sz="4000" dirty="0"/>
              <a:t>Enhanced Social </a:t>
            </a:r>
            <a:r>
              <a:rPr lang="en-US" sz="4000" dirty="0" smtClean="0"/>
              <a:t>Interaction</a:t>
            </a:r>
          </a:p>
          <a:p>
            <a:r>
              <a:rPr lang="en-US" sz="4000" dirty="0" smtClean="0"/>
              <a:t>Recognize and Incentivize Customer Loyalty</a:t>
            </a:r>
          </a:p>
          <a:p>
            <a:r>
              <a:rPr lang="en-US" sz="4000" dirty="0" smtClean="0"/>
              <a:t>Share with Family and Friends</a:t>
            </a:r>
          </a:p>
          <a:p>
            <a:r>
              <a:rPr lang="en-US" sz="4000" dirty="0" smtClean="0"/>
              <a:t>POI </a:t>
            </a:r>
            <a:r>
              <a:rPr lang="en-US" sz="4000" dirty="0" err="1" smtClean="0"/>
              <a:t>Enroute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74052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80948"/>
          </a:xfrm>
        </p:spPr>
        <p:txBody>
          <a:bodyPr>
            <a:noAutofit/>
          </a:bodyPr>
          <a:lstStyle/>
          <a:p>
            <a:pPr algn="ctr"/>
            <a:r>
              <a:rPr lang="en-NZ" sz="9000" dirty="0" smtClean="0"/>
              <a:t>[Logo comes here]</a:t>
            </a:r>
            <a:endParaRPr lang="en-GB" sz="9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1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529</TotalTime>
  <Words>94</Words>
  <Application>Microsoft Office PowerPoint</Application>
  <PresentationFormat>Custom</PresentationFormat>
  <Paragraphs>30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Integral</vt:lpstr>
      <vt:lpstr>Office Theme</vt:lpstr>
      <vt:lpstr>PowerPoint Presentation</vt:lpstr>
      <vt:lpstr>Have you ever…</vt:lpstr>
      <vt:lpstr>[Logo comes here]</vt:lpstr>
      <vt:lpstr>PowerPoint Presentation</vt:lpstr>
      <vt:lpstr>Features</vt:lpstr>
      <vt:lpstr>Why?</vt:lpstr>
      <vt:lpstr>Design Ideals</vt:lpstr>
      <vt:lpstr>The next big thing…</vt:lpstr>
      <vt:lpstr>[Logo comes here]</vt:lpstr>
    </vt:vector>
  </TitlesOfParts>
  <Company>Vodafone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TourAKL</dc:title>
  <dc:creator>Shields, Jonathon, Vodafone NZ</dc:creator>
  <cp:lastModifiedBy>Jonathon</cp:lastModifiedBy>
  <cp:revision>30</cp:revision>
  <dcterms:created xsi:type="dcterms:W3CDTF">2014-05-20T02:08:47Z</dcterms:created>
  <dcterms:modified xsi:type="dcterms:W3CDTF">2014-05-25T23:14:58Z</dcterms:modified>
</cp:coreProperties>
</file>